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308" r:id="rId6"/>
    <p:sldId id="259" r:id="rId7"/>
    <p:sldId id="261" r:id="rId8"/>
    <p:sldId id="309" r:id="rId9"/>
    <p:sldId id="262" r:id="rId10"/>
    <p:sldId id="263" r:id="rId11"/>
    <p:sldId id="310" r:id="rId12"/>
    <p:sldId id="264" r:id="rId13"/>
    <p:sldId id="265" r:id="rId14"/>
    <p:sldId id="266" r:id="rId15"/>
    <p:sldId id="267" r:id="rId16"/>
    <p:sldId id="311" r:id="rId17"/>
    <p:sldId id="269" r:id="rId18"/>
    <p:sldId id="270" r:id="rId19"/>
    <p:sldId id="312" r:id="rId20"/>
    <p:sldId id="271" r:id="rId21"/>
    <p:sldId id="272" r:id="rId22"/>
    <p:sldId id="313" r:id="rId23"/>
    <p:sldId id="273" r:id="rId24"/>
    <p:sldId id="274" r:id="rId25"/>
    <p:sldId id="314" r:id="rId26"/>
    <p:sldId id="275" r:id="rId27"/>
    <p:sldId id="276" r:id="rId28"/>
    <p:sldId id="315" r:id="rId29"/>
    <p:sldId id="277" r:id="rId30"/>
    <p:sldId id="278" r:id="rId31"/>
    <p:sldId id="316" r:id="rId32"/>
    <p:sldId id="279" r:id="rId33"/>
    <p:sldId id="280" r:id="rId34"/>
    <p:sldId id="317" r:id="rId35"/>
    <p:sldId id="281" r:id="rId36"/>
    <p:sldId id="282" r:id="rId37"/>
    <p:sldId id="318" r:id="rId38"/>
    <p:sldId id="283" r:id="rId39"/>
    <p:sldId id="284" r:id="rId40"/>
    <p:sldId id="319" r:id="rId41"/>
    <p:sldId id="285" r:id="rId42"/>
    <p:sldId id="324" r:id="rId43"/>
    <p:sldId id="325" r:id="rId44"/>
    <p:sldId id="286" r:id="rId45"/>
    <p:sldId id="287" r:id="rId46"/>
    <p:sldId id="320" r:id="rId47"/>
    <p:sldId id="289" r:id="rId48"/>
    <p:sldId id="290" r:id="rId49"/>
    <p:sldId id="291" r:id="rId50"/>
    <p:sldId id="288" r:id="rId51"/>
    <p:sldId id="326" r:id="rId52"/>
    <p:sldId id="292" r:id="rId53"/>
    <p:sldId id="293" r:id="rId54"/>
    <p:sldId id="321" r:id="rId55"/>
    <p:sldId id="294" r:id="rId56"/>
    <p:sldId id="295" r:id="rId57"/>
    <p:sldId id="327" r:id="rId58"/>
    <p:sldId id="296" r:id="rId59"/>
    <p:sldId id="322" r:id="rId60"/>
    <p:sldId id="297" r:id="rId61"/>
    <p:sldId id="298" r:id="rId62"/>
    <p:sldId id="299" r:id="rId63"/>
    <p:sldId id="303" r:id="rId64"/>
    <p:sldId id="300" r:id="rId65"/>
    <p:sldId id="301" r:id="rId66"/>
    <p:sldId id="306" r:id="rId67"/>
    <p:sldId id="323" r:id="rId68"/>
    <p:sldId id="302" r:id="rId69"/>
    <p:sldId id="304" r:id="rId70"/>
    <p:sldId id="305" r:id="rId71"/>
    <p:sldId id="307" r:id="rId7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55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5" d="100"/>
        <a:sy n="25" d="100"/>
      </p:scale>
      <p:origin x="0" y="-2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602EF843-1966-45E5-8782-5DCB942D2826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9DA10A-386A-4F1C-A295-FD424C04F6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5040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F843-1966-45E5-8782-5DCB942D2826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DA10A-386A-4F1C-A295-FD424C04F6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819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F843-1966-45E5-8782-5DCB942D2826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DA10A-386A-4F1C-A295-FD424C04F6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289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F843-1966-45E5-8782-5DCB942D2826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DA10A-386A-4F1C-A295-FD424C04F6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746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F843-1966-45E5-8782-5DCB942D2826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DA10A-386A-4F1C-A295-FD424C04F6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615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F843-1966-45E5-8782-5DCB942D2826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DA10A-386A-4F1C-A295-FD424C04F6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908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F843-1966-45E5-8782-5DCB942D2826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DA10A-386A-4F1C-A295-FD424C04F6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486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F843-1966-45E5-8782-5DCB942D2826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DA10A-386A-4F1C-A295-FD424C04F6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02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F843-1966-45E5-8782-5DCB942D2826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DA10A-386A-4F1C-A295-FD424C04F6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960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F843-1966-45E5-8782-5DCB942D2826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DA10A-386A-4F1C-A295-FD424C04F6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78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F843-1966-45E5-8782-5DCB942D2826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DA10A-386A-4F1C-A295-FD424C04F6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303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F843-1966-45E5-8782-5DCB942D2826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DA10A-386A-4F1C-A295-FD424C04F6BA}" type="slidenum">
              <a:rPr lang="ru-RU" smtClean="0"/>
              <a:t>‹#›</a:t>
            </a:fld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21023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F843-1966-45E5-8782-5DCB942D2826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DA10A-386A-4F1C-A295-FD424C04F6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351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F843-1966-45E5-8782-5DCB942D2826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DA10A-386A-4F1C-A295-FD424C04F6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588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F843-1966-45E5-8782-5DCB942D2826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DA10A-386A-4F1C-A295-FD424C04F6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313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F843-1966-45E5-8782-5DCB942D2826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DA10A-386A-4F1C-A295-FD424C04F6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089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F843-1966-45E5-8782-5DCB942D2826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DA10A-386A-4F1C-A295-FD424C04F6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773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EF843-1966-45E5-8782-5DCB942D2826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DA10A-386A-4F1C-A295-FD424C04F6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2847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Прямоугольник 4"/>
          <p:cNvSpPr/>
          <p:nvPr/>
        </p:nvSpPr>
        <p:spPr>
          <a:xfrm>
            <a:off x="1876424" y="3762655"/>
            <a:ext cx="879157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err="1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Фотоакция</a:t>
            </a:r>
            <a:r>
              <a:rPr lang="ru-RU" sz="44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4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«Оставайтесь ДОМА!» </a:t>
            </a:r>
            <a:endParaRPr lang="ru-RU" sz="4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8" name="Спокойная Мадагаскар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9953" y="5994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616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2" t="15685" r="4337" b="-783"/>
          <a:stretch/>
        </p:blipFill>
        <p:spPr>
          <a:xfrm>
            <a:off x="5589063" y="1247027"/>
            <a:ext cx="3635617" cy="4710021"/>
          </a:xfrm>
          <a:prstGeom prst="rect">
            <a:avLst/>
          </a:prstGeom>
          <a:ln w="190500" cap="sq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Left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30070" y="4207437"/>
            <a:ext cx="7776881" cy="1655762"/>
          </a:xfrm>
          <a:ln>
            <a:noFill/>
          </a:ln>
        </p:spPr>
        <p:txBody>
          <a:bodyPr/>
          <a:lstStyle/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Наталья Викторовна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5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67" t="12353" r="9517" b="10000"/>
          <a:stretch/>
        </p:blipFill>
        <p:spPr>
          <a:xfrm>
            <a:off x="5077320" y="1489048"/>
            <a:ext cx="4049231" cy="45797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50023" y="4412996"/>
            <a:ext cx="7317440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Семья Софии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955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9" t="4117" r="7909" b="196"/>
          <a:stretch/>
        </p:blipFill>
        <p:spPr>
          <a:xfrm>
            <a:off x="5282915" y="1362636"/>
            <a:ext cx="4103132" cy="47674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95515" y="4474323"/>
            <a:ext cx="6341639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Таня Ш.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861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250" y="1385918"/>
            <a:ext cx="4744167" cy="47441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56880" y="4543332"/>
            <a:ext cx="6341639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err="1" smtClean="0">
                <a:solidFill>
                  <a:schemeClr val="tx1"/>
                </a:solidFill>
              </a:rPr>
              <a:t>аня</a:t>
            </a:r>
            <a:r>
              <a:rPr lang="ru-RU" b="1" dirty="0" smtClean="0">
                <a:solidFill>
                  <a:schemeClr val="tx1"/>
                </a:solidFill>
              </a:rPr>
              <a:t> х.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933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677" y="1237129"/>
            <a:ext cx="3412252" cy="48390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73460" y="4420430"/>
            <a:ext cx="7594539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МАРИЯ </a:t>
            </a:r>
            <a:r>
              <a:rPr lang="ru-RU" b="1" dirty="0" err="1" smtClean="0">
                <a:solidFill>
                  <a:schemeClr val="tx1"/>
                </a:solidFill>
              </a:rPr>
              <a:t>олеговна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544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0" t="10000" r="936" b="19215"/>
          <a:stretch/>
        </p:blipFill>
        <p:spPr>
          <a:xfrm>
            <a:off x="4599954" y="1302591"/>
            <a:ext cx="4637114" cy="45988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97941" y="4165321"/>
            <a:ext cx="8725740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Нина Ш.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491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7" b="19608"/>
          <a:stretch/>
        </p:blipFill>
        <p:spPr>
          <a:xfrm>
            <a:off x="5403543" y="1148511"/>
            <a:ext cx="3379359" cy="48615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0032" y="4354327"/>
            <a:ext cx="8725740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Артур т.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139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959" y="1342932"/>
            <a:ext cx="3936939" cy="47333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76423" y="4412753"/>
            <a:ext cx="8791575" cy="1655762"/>
          </a:xfrm>
        </p:spPr>
        <p:txBody>
          <a:bodyPr/>
          <a:lstStyle/>
          <a:p>
            <a:endParaRPr lang="ru-RU" b="1" dirty="0" smtClean="0">
              <a:solidFill>
                <a:schemeClr val="tx1"/>
              </a:solidFill>
            </a:endParaRPr>
          </a:p>
          <a:p>
            <a:endParaRPr lang="ru-RU" b="1" dirty="0">
              <a:solidFill>
                <a:schemeClr val="tx1"/>
              </a:solidFill>
            </a:endParaRPr>
          </a:p>
          <a:p>
            <a:r>
              <a:rPr lang="ru-RU" b="1" dirty="0" err="1" smtClean="0">
                <a:solidFill>
                  <a:schemeClr val="tx1"/>
                </a:solidFill>
              </a:rPr>
              <a:t>Кенуль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абдулвасиг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кызы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016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3" r="18452" b="6275"/>
          <a:stretch/>
        </p:blipFill>
        <p:spPr>
          <a:xfrm>
            <a:off x="5234082" y="1250576"/>
            <a:ext cx="3811174" cy="49485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77994" y="4479226"/>
            <a:ext cx="6176681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Яна Ж.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791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37" r="17860" b="21569"/>
          <a:stretch/>
        </p:blipFill>
        <p:spPr>
          <a:xfrm>
            <a:off x="5425170" y="1204122"/>
            <a:ext cx="3348318" cy="47569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22499" y="4543332"/>
            <a:ext cx="6176681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err="1" smtClean="0">
                <a:solidFill>
                  <a:schemeClr val="tx1"/>
                </a:solidFill>
              </a:rPr>
              <a:t>Алиман</a:t>
            </a:r>
            <a:r>
              <a:rPr lang="ru-RU" b="1" dirty="0" smtClean="0">
                <a:solidFill>
                  <a:schemeClr val="tx1"/>
                </a:solidFill>
              </a:rPr>
              <a:t> ю.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522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" t="28235" r="-348" b="785"/>
          <a:stretch/>
        </p:blipFill>
        <p:spPr>
          <a:xfrm>
            <a:off x="5283293" y="1331259"/>
            <a:ext cx="3857625" cy="48678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4438884"/>
            <a:ext cx="7924799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b="1" dirty="0" smtClean="0">
                <a:solidFill>
                  <a:schemeClr val="tx1"/>
                </a:solidFill>
              </a:rPr>
              <a:t>Анна Михайловна</a:t>
            </a:r>
            <a:endParaRPr lang="ru-RU" b="1" dirty="0">
              <a:solidFill>
                <a:schemeClr val="tx1"/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6353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2" t="9804" r="5643"/>
          <a:stretch/>
        </p:blipFill>
        <p:spPr>
          <a:xfrm>
            <a:off x="5133596" y="1238002"/>
            <a:ext cx="3569829" cy="49610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82035" y="4476377"/>
            <a:ext cx="6485964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Гоша К.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627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" t="37255" r="19584" b="-392"/>
          <a:stretch/>
        </p:blipFill>
        <p:spPr>
          <a:xfrm>
            <a:off x="4914553" y="1276864"/>
            <a:ext cx="4686648" cy="49222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22724" y="4466082"/>
            <a:ext cx="2990570" cy="1655762"/>
          </a:xfrm>
        </p:spPr>
        <p:txBody>
          <a:bodyPr>
            <a:normAutofit fontScale="92500" lnSpcReduction="20000"/>
          </a:bodyPr>
          <a:lstStyle/>
          <a:p>
            <a:pPr algn="r"/>
            <a:endParaRPr lang="ru-RU" dirty="0" smtClean="0"/>
          </a:p>
          <a:p>
            <a:pPr algn="r"/>
            <a:endParaRPr lang="ru-RU" dirty="0"/>
          </a:p>
          <a:p>
            <a:pPr algn="r"/>
            <a:r>
              <a:rPr lang="ru-RU" b="1" dirty="0" smtClean="0">
                <a:solidFill>
                  <a:schemeClr val="tx1"/>
                </a:solidFill>
              </a:rPr>
              <a:t>Галина </a:t>
            </a:r>
            <a:r>
              <a:rPr lang="ru-RU" b="1" dirty="0" err="1" smtClean="0">
                <a:solidFill>
                  <a:schemeClr val="tx1"/>
                </a:solidFill>
              </a:rPr>
              <a:t>Рашитовна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</a:p>
          <a:p>
            <a:pPr algn="r"/>
            <a:r>
              <a:rPr lang="ru-RU" b="1" dirty="0" smtClean="0">
                <a:solidFill>
                  <a:schemeClr val="tx1"/>
                </a:solidFill>
              </a:rPr>
              <a:t>с внуками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915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6" t="13137" r="17939" b="10785"/>
          <a:stretch/>
        </p:blipFill>
        <p:spPr>
          <a:xfrm>
            <a:off x="5446059" y="1330075"/>
            <a:ext cx="3792070" cy="48558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75871" y="4530166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Георгий М.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150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293" y="1209022"/>
            <a:ext cx="3732680" cy="49769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50683" y="4616825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err="1" smtClean="0">
                <a:solidFill>
                  <a:schemeClr val="tx1"/>
                </a:solidFill>
              </a:rPr>
              <a:t>василиса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621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18194" y="1625974"/>
            <a:ext cx="5023970" cy="37679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Left"/>
            <a:lightRig rig="twoPt" dir="t">
              <a:rot lat="0" lon="0" rev="7200000"/>
            </a:lightRig>
          </a:scene3d>
          <a:sp3d>
            <a:bevelT w="25400" h="19050" prst="hardEdge"/>
            <a:contourClr>
              <a:srgbClr val="FFFFFF"/>
            </a:contourClr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73460" y="4516952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Алёна Юрьевна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444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19" b="19412"/>
          <a:stretch/>
        </p:blipFill>
        <p:spPr>
          <a:xfrm>
            <a:off x="5344707" y="1259769"/>
            <a:ext cx="3800117" cy="49393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33812" y="4543332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err="1" smtClean="0">
                <a:solidFill>
                  <a:schemeClr val="tx1"/>
                </a:solidFill>
              </a:rPr>
              <a:t>Джасмин</a:t>
            </a:r>
            <a:r>
              <a:rPr lang="ru-RU" b="1" dirty="0" smtClean="0">
                <a:solidFill>
                  <a:schemeClr val="tx1"/>
                </a:solidFill>
              </a:rPr>
              <a:t> Х.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591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7" t="13529" r="13486" b="23725"/>
          <a:stretch/>
        </p:blipFill>
        <p:spPr>
          <a:xfrm>
            <a:off x="5018133" y="1236946"/>
            <a:ext cx="4347026" cy="49153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87600" y="4496550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Данила б.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112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85"/>
          <a:stretch/>
        </p:blipFill>
        <p:spPr>
          <a:xfrm>
            <a:off x="5125691" y="1264896"/>
            <a:ext cx="4671611" cy="49341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7308" y="4472066"/>
            <a:ext cx="3681822" cy="1655762"/>
          </a:xfrm>
        </p:spPr>
        <p:txBody>
          <a:bodyPr>
            <a:normAutofit fontScale="92500" lnSpcReduction="20000"/>
          </a:bodyPr>
          <a:lstStyle/>
          <a:p>
            <a:pPr algn="r"/>
            <a:endParaRPr lang="ru-RU" dirty="0" smtClean="0"/>
          </a:p>
          <a:p>
            <a:pPr algn="r"/>
            <a:endParaRPr lang="ru-RU" dirty="0"/>
          </a:p>
          <a:p>
            <a:pPr algn="r"/>
            <a:r>
              <a:rPr lang="ru-RU" b="1" dirty="0" smtClean="0">
                <a:solidFill>
                  <a:schemeClr val="tx1"/>
                </a:solidFill>
              </a:rPr>
              <a:t>Ирина </a:t>
            </a:r>
            <a:r>
              <a:rPr lang="ru-RU" b="1" dirty="0" err="1" smtClean="0">
                <a:solidFill>
                  <a:schemeClr val="tx1"/>
                </a:solidFill>
              </a:rPr>
              <a:t>ивановна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</a:p>
          <a:p>
            <a:pPr algn="r"/>
            <a:r>
              <a:rPr lang="ru-RU" b="1" dirty="0" smtClean="0">
                <a:solidFill>
                  <a:schemeClr val="tx1"/>
                </a:solidFill>
              </a:rPr>
              <a:t>с дочерью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350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3" t="15883" r="20806" b="4313"/>
          <a:stretch/>
        </p:blipFill>
        <p:spPr>
          <a:xfrm>
            <a:off x="5657743" y="1237130"/>
            <a:ext cx="3230762" cy="49619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26037" y="4485949"/>
            <a:ext cx="7238999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Дамир К.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089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76" b="7843"/>
          <a:stretch/>
        </p:blipFill>
        <p:spPr>
          <a:xfrm>
            <a:off x="5213159" y="1300769"/>
            <a:ext cx="4483438" cy="48409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15553" y="4485949"/>
            <a:ext cx="8597401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Жан с братом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01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78130" y="1190762"/>
            <a:ext cx="8791575" cy="2387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8" t="10196" r="8993"/>
          <a:stretch/>
        </p:blipFill>
        <p:spPr>
          <a:xfrm>
            <a:off x="5015937" y="1283728"/>
            <a:ext cx="4397004" cy="49153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18651" y="4496849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Анна </a:t>
            </a:r>
            <a:r>
              <a:rPr lang="ru-RU" b="1" dirty="0" err="1" smtClean="0">
                <a:solidFill>
                  <a:schemeClr val="tx1"/>
                </a:solidFill>
              </a:rPr>
              <a:t>викторовна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329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" t="3333" r="14793" b="10980"/>
          <a:stretch/>
        </p:blipFill>
        <p:spPr>
          <a:xfrm>
            <a:off x="5292473" y="1232754"/>
            <a:ext cx="3636374" cy="49350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06929" y="4501719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Евдокия И.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595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25" r="2244" b="11569"/>
          <a:stretch/>
        </p:blipFill>
        <p:spPr>
          <a:xfrm>
            <a:off x="5082988" y="1341872"/>
            <a:ext cx="4726079" cy="48156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31364" y="4501719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Ира ф.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587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5"/>
          <a:stretch/>
        </p:blipFill>
        <p:spPr>
          <a:xfrm>
            <a:off x="5809129" y="1251449"/>
            <a:ext cx="3099547" cy="49476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00548" y="4476798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Марат </a:t>
            </a:r>
            <a:r>
              <a:rPr lang="ru-RU" b="1" dirty="0" err="1" smtClean="0">
                <a:solidFill>
                  <a:schemeClr val="tx1"/>
                </a:solidFill>
              </a:rPr>
              <a:t>рашидович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945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2" t="13333" r="23421" b="23922"/>
          <a:stretch/>
        </p:blipFill>
        <p:spPr>
          <a:xfrm>
            <a:off x="5365376" y="1198739"/>
            <a:ext cx="3562755" cy="50003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32343" y="4543332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Диана К.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890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8" b="21765"/>
          <a:stretch/>
        </p:blipFill>
        <p:spPr>
          <a:xfrm>
            <a:off x="5674659" y="1207265"/>
            <a:ext cx="3389709" cy="49747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14732" y="4526232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err="1" smtClean="0">
                <a:solidFill>
                  <a:schemeClr val="tx1"/>
                </a:solidFill>
              </a:rPr>
              <a:t>кира</a:t>
            </a:r>
            <a:r>
              <a:rPr lang="ru-RU" b="1" dirty="0" smtClean="0">
                <a:solidFill>
                  <a:schemeClr val="tx1"/>
                </a:solidFill>
              </a:rPr>
              <a:t> б.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313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29608" r="15054"/>
          <a:stretch/>
        </p:blipFill>
        <p:spPr>
          <a:xfrm>
            <a:off x="4982134" y="1361422"/>
            <a:ext cx="4061012" cy="48274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67635" y="4543332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Елена Юрьевна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292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9" t="15414" r="12702" b="12353"/>
          <a:stretch/>
        </p:blipFill>
        <p:spPr>
          <a:xfrm>
            <a:off x="5220602" y="1143001"/>
            <a:ext cx="3637118" cy="50560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37237" y="4563970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Настя Б.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848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8" t="19019" r="9824" b="15294"/>
          <a:stretch/>
        </p:blipFill>
        <p:spPr>
          <a:xfrm>
            <a:off x="4966621" y="1236946"/>
            <a:ext cx="4836286" cy="48947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00425" y="4475913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Коля и </a:t>
            </a:r>
            <a:r>
              <a:rPr lang="ru-RU" b="1" dirty="0" err="1" smtClean="0">
                <a:solidFill>
                  <a:schemeClr val="tx1"/>
                </a:solidFill>
              </a:rPr>
              <a:t>оля</a:t>
            </a:r>
            <a:r>
              <a:rPr lang="ru-RU" b="1" dirty="0" smtClean="0">
                <a:solidFill>
                  <a:schemeClr val="tx1"/>
                </a:solidFill>
              </a:rPr>
              <a:t> и..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933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91"/>
          <a:stretch/>
        </p:blipFill>
        <p:spPr>
          <a:xfrm>
            <a:off x="4883899" y="1350964"/>
            <a:ext cx="4956734" cy="46060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31164" y="3905624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Мария </a:t>
            </a:r>
            <a:r>
              <a:rPr lang="ru-RU" b="1" dirty="0" err="1" smtClean="0">
                <a:solidFill>
                  <a:schemeClr val="tx1"/>
                </a:solidFill>
              </a:rPr>
              <a:t>михайловна</a:t>
            </a:r>
            <a:endParaRPr lang="ru-RU" b="1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795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" t="2745"/>
          <a:stretch/>
        </p:blipFill>
        <p:spPr>
          <a:xfrm>
            <a:off x="4277220" y="1361935"/>
            <a:ext cx="5561816" cy="46994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68716" y="4405640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Таисия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721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6" t="4117" r="9564" b="30000"/>
          <a:stretch/>
        </p:blipFill>
        <p:spPr>
          <a:xfrm>
            <a:off x="4928336" y="1191209"/>
            <a:ext cx="4498053" cy="49390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68716" y="4405640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Леонардо л.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063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3" t="13137" r="7996" b="588"/>
          <a:stretch/>
        </p:blipFill>
        <p:spPr>
          <a:xfrm>
            <a:off x="5305321" y="1195435"/>
            <a:ext cx="3798336" cy="49888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22723" y="4516719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Гульнара </a:t>
            </a:r>
            <a:r>
              <a:rPr lang="ru-RU" b="1" dirty="0" err="1" smtClean="0">
                <a:solidFill>
                  <a:schemeClr val="tx1"/>
                </a:solidFill>
              </a:rPr>
              <a:t>хабировна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940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90" t="10196" r="27690" b="11373"/>
          <a:stretch/>
        </p:blipFill>
        <p:spPr>
          <a:xfrm>
            <a:off x="5226637" y="1224555"/>
            <a:ext cx="4414903" cy="49745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67614" y="4492236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Юра и </a:t>
            </a:r>
            <a:r>
              <a:rPr lang="ru-RU" b="1" dirty="0" err="1" smtClean="0">
                <a:solidFill>
                  <a:schemeClr val="tx1"/>
                </a:solidFill>
              </a:rPr>
              <a:t>ксения</a:t>
            </a:r>
            <a:r>
              <a:rPr lang="ru-RU" b="1" dirty="0" smtClean="0">
                <a:solidFill>
                  <a:schemeClr val="tx1"/>
                </a:solidFill>
              </a:rPr>
              <a:t> П.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469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32" r="3794" b="8627"/>
          <a:stretch/>
        </p:blipFill>
        <p:spPr>
          <a:xfrm>
            <a:off x="5608468" y="1186906"/>
            <a:ext cx="3239696" cy="49610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68567" y="4492236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Максим м.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283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" t="14313" r="2361"/>
          <a:stretch/>
        </p:blipFill>
        <p:spPr>
          <a:xfrm>
            <a:off x="5163671" y="1341498"/>
            <a:ext cx="4424080" cy="48575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73460" y="4433765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Юлия </a:t>
            </a:r>
            <a:r>
              <a:rPr lang="ru-RU" b="1" dirty="0" err="1" smtClean="0">
                <a:solidFill>
                  <a:schemeClr val="tx1"/>
                </a:solidFill>
              </a:rPr>
              <a:t>сергеевна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4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57" b="17647"/>
          <a:stretch/>
        </p:blipFill>
        <p:spPr>
          <a:xfrm>
            <a:off x="4744080" y="1297481"/>
            <a:ext cx="5157439" cy="4875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3448" y="4530026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Лёва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612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6" t="7647" r="12963" b="27059"/>
          <a:stretch/>
        </p:blipFill>
        <p:spPr>
          <a:xfrm>
            <a:off x="5298141" y="1269524"/>
            <a:ext cx="4222376" cy="49162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50683" y="4530026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err="1" smtClean="0">
                <a:solidFill>
                  <a:schemeClr val="tx1"/>
                </a:solidFill>
              </a:rPr>
              <a:t>рамиля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5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72259" y="1193522"/>
            <a:ext cx="8791575" cy="2387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53"/>
          <a:stretch/>
        </p:blipFill>
        <p:spPr>
          <a:xfrm>
            <a:off x="5338470" y="1288838"/>
            <a:ext cx="4186787" cy="48146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01042" y="4447735"/>
            <a:ext cx="8791575" cy="1655762"/>
          </a:xfrm>
        </p:spPr>
        <p:txBody>
          <a:bodyPr>
            <a:normAutofit fontScale="92500" lnSpcReduction="20000"/>
          </a:bodyPr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Ольга </a:t>
            </a:r>
            <a:r>
              <a:rPr lang="ru-RU" b="1" dirty="0" err="1" smtClean="0">
                <a:solidFill>
                  <a:schemeClr val="tx1"/>
                </a:solidFill>
              </a:rPr>
              <a:t>владимировна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с сыном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997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72259" y="1193522"/>
            <a:ext cx="8791575" cy="2387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1" t="25098" r="15578" b="11961"/>
          <a:stretch/>
        </p:blipFill>
        <p:spPr>
          <a:xfrm>
            <a:off x="5376732" y="1193522"/>
            <a:ext cx="4379205" cy="48979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8237" y="4314732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Аня П.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202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72259" y="1193522"/>
            <a:ext cx="8791575" cy="2387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4" t="5491" r="16689" b="35490"/>
          <a:stretch/>
        </p:blipFill>
        <p:spPr>
          <a:xfrm>
            <a:off x="5562723" y="1197726"/>
            <a:ext cx="4007224" cy="48673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55166" y="4409290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Вероника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043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271" y="1275696"/>
            <a:ext cx="3931513" cy="47754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22723" y="4395413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Сергей </a:t>
            </a:r>
            <a:r>
              <a:rPr lang="ru-RU" b="1" dirty="0" err="1" smtClean="0">
                <a:solidFill>
                  <a:schemeClr val="tx1"/>
                </a:solidFill>
              </a:rPr>
              <a:t>георгиевич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158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1" t="3726" r="19608" b="8811"/>
          <a:stretch/>
        </p:blipFill>
        <p:spPr>
          <a:xfrm>
            <a:off x="5211743" y="1207521"/>
            <a:ext cx="3865023" cy="47890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14507" y="4220603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Андрей В.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784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6" t="5687" r="3028" b="5294"/>
          <a:stretch/>
        </p:blipFill>
        <p:spPr>
          <a:xfrm>
            <a:off x="5638987" y="1324354"/>
            <a:ext cx="3854695" cy="48747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58260" y="4543332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Ульяна б.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743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43" r="1198"/>
          <a:stretch/>
        </p:blipFill>
        <p:spPr>
          <a:xfrm>
            <a:off x="4717986" y="1250576"/>
            <a:ext cx="4888536" cy="47602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47071" y="4260943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Анна </a:t>
            </a:r>
            <a:r>
              <a:rPr lang="ru-RU" b="1" dirty="0" err="1" smtClean="0">
                <a:solidFill>
                  <a:schemeClr val="tx1"/>
                </a:solidFill>
              </a:rPr>
              <a:t>александровна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500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25403" y="4483202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Нина д.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5" t="4313" r="24467" b="12157"/>
          <a:stretch/>
        </p:blipFill>
        <p:spPr>
          <a:xfrm>
            <a:off x="5661212" y="1242624"/>
            <a:ext cx="3059979" cy="49564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</p:spTree>
    <p:extLst>
      <p:ext uri="{BB962C8B-B14F-4D97-AF65-F5344CB8AC3E}">
        <p14:creationId xmlns:p14="http://schemas.microsoft.com/office/powerpoint/2010/main" val="590610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25495" y="4543332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err="1" smtClean="0">
                <a:solidFill>
                  <a:schemeClr val="tx1"/>
                </a:solidFill>
              </a:rPr>
              <a:t>влад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54" y="1315291"/>
            <a:ext cx="3662852" cy="48838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</p:spTree>
    <p:extLst>
      <p:ext uri="{BB962C8B-B14F-4D97-AF65-F5344CB8AC3E}">
        <p14:creationId xmlns:p14="http://schemas.microsoft.com/office/powerpoint/2010/main" val="3959009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2" r="10343"/>
          <a:stretch/>
        </p:blipFill>
        <p:spPr>
          <a:xfrm>
            <a:off x="5131007" y="1256833"/>
            <a:ext cx="4564324" cy="49422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81741" y="4476097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Гриша л.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186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" t="14117" r="7203" b="1765"/>
          <a:stretch/>
        </p:blipFill>
        <p:spPr>
          <a:xfrm>
            <a:off x="5476080" y="1170248"/>
            <a:ext cx="3803991" cy="48139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84283" y="4328386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Аня Б.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29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6" t="18823" r="17350" b="15686"/>
          <a:stretch/>
        </p:blipFill>
        <p:spPr>
          <a:xfrm>
            <a:off x="5351928" y="1190396"/>
            <a:ext cx="3321424" cy="48232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00425" y="4357918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Инна </a:t>
            </a:r>
            <a:r>
              <a:rPr lang="ru-RU" b="1" dirty="0" err="1" smtClean="0">
                <a:solidFill>
                  <a:schemeClr val="tx1"/>
                </a:solidFill>
              </a:rPr>
              <a:t>юрьевна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97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" b="7647"/>
          <a:stretch/>
        </p:blipFill>
        <p:spPr>
          <a:xfrm>
            <a:off x="5551870" y="1277470"/>
            <a:ext cx="3175270" cy="49216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46518" y="4465779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мирон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632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3" t="3725" r="32027" b="26667"/>
          <a:stretch/>
        </p:blipFill>
        <p:spPr>
          <a:xfrm>
            <a:off x="5298142" y="1171132"/>
            <a:ext cx="4047564" cy="49891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31365" y="4385096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Амир М.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204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91024" y="4276865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катя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4" t="28039" r="10348"/>
          <a:stretch/>
        </p:blipFill>
        <p:spPr>
          <a:xfrm>
            <a:off x="5081986" y="1271448"/>
            <a:ext cx="4216653" cy="46611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</p:spTree>
    <p:extLst>
      <p:ext uri="{BB962C8B-B14F-4D97-AF65-F5344CB8AC3E}">
        <p14:creationId xmlns:p14="http://schemas.microsoft.com/office/powerpoint/2010/main" val="3883140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41" r="3446" b="10000"/>
          <a:stretch/>
        </p:blipFill>
        <p:spPr>
          <a:xfrm>
            <a:off x="4975106" y="1204570"/>
            <a:ext cx="3886810" cy="47949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98400" y="4247497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Настя и соня п.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822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69" t="21962" r="9020" b="10783"/>
          <a:stretch/>
        </p:blipFill>
        <p:spPr>
          <a:xfrm>
            <a:off x="4270497" y="1371881"/>
            <a:ext cx="6096338" cy="42761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98400" y="4247497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Никита с друзьями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797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4" t="15686" r="7407" b="4706"/>
          <a:stretch/>
        </p:blipFill>
        <p:spPr>
          <a:xfrm>
            <a:off x="5222559" y="1304364"/>
            <a:ext cx="3773523" cy="48947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71506" y="4452332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Сергей </a:t>
            </a:r>
            <a:r>
              <a:rPr lang="ru-RU" b="1" dirty="0" err="1" smtClean="0">
                <a:solidFill>
                  <a:schemeClr val="tx1"/>
                </a:solidFill>
              </a:rPr>
              <a:t>георгиевич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110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723" y="1173896"/>
            <a:ext cx="3700649" cy="49341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32106" y="4452332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err="1" smtClean="0">
                <a:solidFill>
                  <a:schemeClr val="tx1"/>
                </a:solidFill>
              </a:rPr>
              <a:t>Михримах</a:t>
            </a:r>
            <a:r>
              <a:rPr lang="ru-RU" b="1" dirty="0" smtClean="0">
                <a:solidFill>
                  <a:schemeClr val="tx1"/>
                </a:solidFill>
              </a:rPr>
              <a:t> ж.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742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0" t="20196" r="1198" b="981"/>
          <a:stretch/>
        </p:blipFill>
        <p:spPr>
          <a:xfrm>
            <a:off x="4999520" y="1283730"/>
            <a:ext cx="4352908" cy="49153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41400" y="4462649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Артём о.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579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" t="1459" r="15883" b="1"/>
          <a:stretch/>
        </p:blipFill>
        <p:spPr>
          <a:xfrm rot="5400000">
            <a:off x="4784530" y="1451227"/>
            <a:ext cx="4799058" cy="43904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bliqueBottomRight"/>
            <a:lightRig rig="twoPt" dir="t">
              <a:rot lat="0" lon="0" rev="7200000"/>
            </a:lightRig>
          </a:scene3d>
          <a:sp3d>
            <a:bevelT w="25400" h="19050" prst="hardEdge"/>
            <a:contourClr>
              <a:srgbClr val="FFFFFF"/>
            </a:contourClr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42907" y="4390195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Алёна </a:t>
            </a:r>
            <a:r>
              <a:rPr lang="ru-RU" b="1" dirty="0" err="1" smtClean="0">
                <a:solidFill>
                  <a:schemeClr val="tx1"/>
                </a:solidFill>
              </a:rPr>
              <a:t>юрьевна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252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12" r="2767"/>
          <a:stretch/>
        </p:blipFill>
        <p:spPr>
          <a:xfrm>
            <a:off x="4961965" y="1331258"/>
            <a:ext cx="4266590" cy="47149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67635" y="4260944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Егор с тигро</a:t>
            </a:r>
            <a:r>
              <a:rPr lang="ru-RU" dirty="0" smtClean="0"/>
              <a:t>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4495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3" t="34902" r="12702"/>
          <a:stretch/>
        </p:blipFill>
        <p:spPr>
          <a:xfrm>
            <a:off x="4975412" y="1277751"/>
            <a:ext cx="4061011" cy="47810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71706" y="4403037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Кира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821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3" t="12941" r="1198" b="1177"/>
          <a:stretch/>
        </p:blipFill>
        <p:spPr>
          <a:xfrm>
            <a:off x="5354499" y="1270281"/>
            <a:ext cx="3668478" cy="49288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73460" y="4469373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Ирина </a:t>
            </a:r>
            <a:r>
              <a:rPr lang="ru-RU" b="1" dirty="0" err="1" smtClean="0">
                <a:solidFill>
                  <a:schemeClr val="tx1"/>
                </a:solidFill>
              </a:rPr>
              <a:t>ивановна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216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91024" y="4341625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Дима г.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9804" r="1602" b="23137"/>
          <a:stretch/>
        </p:blipFill>
        <p:spPr>
          <a:xfrm>
            <a:off x="5580718" y="1251276"/>
            <a:ext cx="3348129" cy="47461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</p:spTree>
    <p:extLst>
      <p:ext uri="{BB962C8B-B14F-4D97-AF65-F5344CB8AC3E}">
        <p14:creationId xmlns:p14="http://schemas.microsoft.com/office/powerpoint/2010/main" val="927061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4" t="10001" r="153" b="2548"/>
          <a:stretch/>
        </p:blipFill>
        <p:spPr>
          <a:xfrm>
            <a:off x="5013338" y="1250576"/>
            <a:ext cx="3885689" cy="48543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07610" y="4449203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Ольга </a:t>
            </a:r>
            <a:r>
              <a:rPr lang="ru-RU" b="1" dirty="0" err="1" smtClean="0">
                <a:solidFill>
                  <a:schemeClr val="tx1"/>
                </a:solidFill>
              </a:rPr>
              <a:t>владимировна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389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346" y="1204524"/>
            <a:ext cx="3710734" cy="49476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01060" y="4496407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Джамиля ж.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140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6667" r="657" b="8824"/>
          <a:stretch/>
        </p:blipFill>
        <p:spPr>
          <a:xfrm>
            <a:off x="5423705" y="1238002"/>
            <a:ext cx="3538042" cy="49610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50683" y="4485513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Гордей п.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652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59" r="1198"/>
          <a:stretch/>
        </p:blipFill>
        <p:spPr>
          <a:xfrm>
            <a:off x="4999550" y="1203326"/>
            <a:ext cx="4373050" cy="48947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22723" y="4314733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Галина </a:t>
            </a:r>
            <a:r>
              <a:rPr lang="ru-RU" b="1" dirty="0" err="1" smtClean="0">
                <a:solidFill>
                  <a:schemeClr val="tx1"/>
                </a:solidFill>
              </a:rPr>
              <a:t>рашитовна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570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" t="2744" r="7995" b="8236"/>
          <a:stretch/>
        </p:blipFill>
        <p:spPr>
          <a:xfrm>
            <a:off x="5582730" y="1346062"/>
            <a:ext cx="3668845" cy="47454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hardEdge"/>
            <a:bevelB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54095" y="4435756"/>
            <a:ext cx="8791575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Юра п.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103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87" y="1586538"/>
            <a:ext cx="2394073" cy="159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267635" y="403412"/>
            <a:ext cx="85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Государственное бюджетное дошкольное образовательное учреждение детский сад №133 Адмиралтейского района Санкт-Петербурга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9129" y="6199094"/>
            <a:ext cx="221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2020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17"/>
          <a:stretch/>
        </p:blipFill>
        <p:spPr>
          <a:xfrm>
            <a:off x="4001555" y="1402518"/>
            <a:ext cx="6258551" cy="4399039"/>
          </a:xfrm>
          <a:prstGeom prst="rect">
            <a:avLst/>
          </a:prstGeom>
          <a:ln w="190500" cap="sq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737047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518</TotalTime>
  <Words>1178</Words>
  <Application>Microsoft Office PowerPoint</Application>
  <PresentationFormat>Произвольный</PresentationFormat>
  <Paragraphs>353</Paragraphs>
  <Slides>71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71</vt:i4>
      </vt:variant>
    </vt:vector>
  </HeadingPairs>
  <TitlesOfParts>
    <vt:vector size="72" baseType="lpstr">
      <vt:lpstr>Контур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gdou133@outlook.com</cp:lastModifiedBy>
  <cp:revision>78</cp:revision>
  <dcterms:created xsi:type="dcterms:W3CDTF">2020-05-16T18:08:11Z</dcterms:created>
  <dcterms:modified xsi:type="dcterms:W3CDTF">2020-05-19T12:13:01Z</dcterms:modified>
</cp:coreProperties>
</file>